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Default Extension="vml" ContentType="application/vnd.openxmlformats-officedocument.vmlDrawing"/>
  <Override PartName="/ppt/tags/tag14.xml" ContentType="application/vnd.openxmlformats-officedocument.presentationml.tags+xml"/>
  <Override PartName="/ppt/tags/tag15.xml" ContentType="application/vnd.openxmlformats-officedocument.presentationml.tags+xml"/>
  <Default Extension="gif" ContentType="image/gif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8"/>
  </p:notesMasterIdLst>
  <p:handoutMasterIdLst>
    <p:handoutMasterId r:id="rId9"/>
  </p:handoutMasterIdLst>
  <p:sldIdLst>
    <p:sldId id="311" r:id="rId2"/>
    <p:sldId id="359" r:id="rId3"/>
    <p:sldId id="360" r:id="rId4"/>
    <p:sldId id="361" r:id="rId5"/>
    <p:sldId id="362" r:id="rId6"/>
    <p:sldId id="363" r:id="rId7"/>
  </p:sldIdLst>
  <p:sldSz cx="9906000" cy="6858000" type="A4"/>
  <p:notesSz cx="6896100" cy="10033000"/>
  <p:custShowLst>
    <p:custShow name="Custom Show 1" id="0">
      <p:sldLst>
        <p:sld r:id="rId2"/>
      </p:sldLst>
    </p:custShow>
  </p:custShowLst>
  <p:custDataLst>
    <p:tags r:id="rId1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1C63"/>
    <a:srgbClr val="FF9900"/>
    <a:srgbClr val="263147"/>
    <a:srgbClr val="000000"/>
    <a:srgbClr val="A2BFAF"/>
    <a:srgbClr val="ACB7B2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82246" autoAdjust="0"/>
  </p:normalViewPr>
  <p:slideViewPr>
    <p:cSldViewPr>
      <p:cViewPr>
        <p:scale>
          <a:sx n="100" d="100"/>
          <a:sy n="100" d="100"/>
        </p:scale>
        <p:origin x="-1956" y="-24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7/1/2016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676509-7C6A-495B-9013-E029E7C26F6E}" type="slidenum">
              <a:rPr lang="pl-PL"/>
              <a:pPr/>
              <a:t>2</a:t>
            </a:fld>
            <a:endParaRPr lang="pl-PL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5D830-6E4D-4BBA-9981-E16041FDEED7}" type="slidenum">
              <a:rPr lang="pl-PL"/>
              <a:pPr/>
              <a:t>4</a:t>
            </a:fld>
            <a:endParaRPr lang="pl-PL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0D029-491B-45A8-A582-D339BFE142DE}" type="slidenum">
              <a:rPr lang="pl-PL"/>
              <a:pPr/>
              <a:t>5</a:t>
            </a:fld>
            <a:endParaRPr lang="pl-PL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B84AC-640A-4F9E-B863-30DD8067AFE1}" type="slidenum">
              <a:rPr lang="pl-PL"/>
              <a:pPr/>
              <a:t>6</a:t>
            </a:fld>
            <a:endParaRPr lang="pl-PL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7099300" y="6245225"/>
            <a:ext cx="125034" cy="123111"/>
          </a:xfrm>
        </p:spPr>
        <p:txBody>
          <a:bodyPr/>
          <a:lstStyle>
            <a:lvl1pPr>
              <a:defRPr/>
            </a:lvl1pPr>
          </a:lstStyle>
          <a:p>
            <a:fld id="{31A671F7-EED2-48A2-B26F-F53EA8632568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464A96-7A4B-4965-BC79-2218D08A098D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4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whatisrobocap.pptx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  <p:sldLayoutId id="2147483972" r:id="rId8"/>
    <p:sldLayoutId id="2147483973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368780" y="3284980"/>
            <a:ext cx="6537220" cy="1872260"/>
          </a:xfrm>
        </p:spPr>
        <p:txBody>
          <a:bodyPr/>
          <a:lstStyle/>
          <a:p>
            <a:r>
              <a:rPr lang="de-DE" sz="6000" b="1" dirty="0" smtClean="0"/>
              <a:t>Z </a:t>
            </a:r>
            <a:r>
              <a:rPr lang="de-DE" sz="6000" b="1" dirty="0" err="1" smtClean="0"/>
              <a:t>czym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to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się</a:t>
            </a:r>
            <a:r>
              <a:rPr lang="de-DE" sz="6000" b="1" dirty="0" smtClean="0"/>
              <a:t> je?</a:t>
            </a:r>
            <a:endParaRPr lang="en-US" sz="6000" b="1" dirty="0"/>
          </a:p>
        </p:txBody>
      </p:sp>
      <p:pic>
        <p:nvPicPr>
          <p:cNvPr id="75780" name="Picture 4" descr="C:\_work\CSR\RoboCAP\Logo\robocap-logo-medium-size-no-backgroun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924" y="2492870"/>
            <a:ext cx="3153856" cy="332206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err="1" smtClean="0"/>
              <a:t>Założenia</a:t>
            </a:r>
            <a:endParaRPr lang="pl-PL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92450" y="1772770"/>
            <a:ext cx="8281150" cy="792110"/>
          </a:xfrm>
        </p:spPr>
        <p:txBody>
          <a:bodyPr>
            <a:noAutofit/>
          </a:bodyPr>
          <a:lstStyle/>
          <a:p>
            <a:pPr algn="ctr"/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Nauka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              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poprzez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zabawę</a:t>
            </a:r>
            <a:endParaRPr lang="pl-PL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0505336">
            <a:off x="2786184" y="1416121"/>
            <a:ext cx="3236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programowania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754471">
            <a:off x="3842902" y="1961749"/>
            <a:ext cx="18004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robotyki</a:t>
            </a:r>
            <a:endParaRPr lang="en-US" sz="32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6" name="Picture 15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54115">
            <a:off x="927607" y="5173569"/>
            <a:ext cx="1176980" cy="1191693"/>
          </a:xfrm>
          <a:prstGeom prst="rect">
            <a:avLst/>
          </a:prstGeom>
        </p:spPr>
      </p:pic>
      <p:pic>
        <p:nvPicPr>
          <p:cNvPr id="18" name="Picture 17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45389">
            <a:off x="1543620" y="2436461"/>
            <a:ext cx="1163742" cy="1178288"/>
          </a:xfrm>
          <a:prstGeom prst="rect">
            <a:avLst/>
          </a:prstGeom>
        </p:spPr>
      </p:pic>
      <p:pic>
        <p:nvPicPr>
          <p:cNvPr id="19" name="Picture 18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43746">
            <a:off x="1912544" y="3481853"/>
            <a:ext cx="1219126" cy="1234365"/>
          </a:xfrm>
          <a:prstGeom prst="rect">
            <a:avLst/>
          </a:prstGeom>
        </p:spPr>
      </p:pic>
      <p:pic>
        <p:nvPicPr>
          <p:cNvPr id="20" name="Picture 19" descr="trybi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9838">
            <a:off x="711154" y="3883165"/>
            <a:ext cx="1359552" cy="137654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368780" y="3861060"/>
            <a:ext cx="4824670" cy="790575"/>
            <a:chOff x="2548095" y="3933070"/>
            <a:chExt cx="4824670" cy="790575"/>
          </a:xfrm>
        </p:grpSpPr>
        <p:sp>
          <p:nvSpPr>
            <p:cNvPr id="17" name="TextBox 16"/>
            <p:cNvSpPr txBox="1"/>
            <p:nvPr/>
          </p:nvSpPr>
          <p:spPr>
            <a:xfrm>
              <a:off x="2548095" y="4221110"/>
              <a:ext cx="482467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przyjazna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       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atmosfera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09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20940" y="3933070"/>
              <a:ext cx="7810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3296770" y="2996940"/>
            <a:ext cx="5328740" cy="1089529"/>
            <a:chOff x="2936720" y="2996940"/>
            <a:chExt cx="5328740" cy="1089529"/>
          </a:xfrm>
        </p:grpSpPr>
        <p:sp>
          <p:nvSpPr>
            <p:cNvPr id="23" name="TextBox 22"/>
            <p:cNvSpPr txBox="1"/>
            <p:nvPr/>
          </p:nvSpPr>
          <p:spPr>
            <a:xfrm>
              <a:off x="3872850" y="2996940"/>
              <a:ext cx="439261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profesjonalny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zespół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36720" y="2996940"/>
              <a:ext cx="1038225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Group 29"/>
          <p:cNvGrpSpPr/>
          <p:nvPr/>
        </p:nvGrpSpPr>
        <p:grpSpPr>
          <a:xfrm>
            <a:off x="3465078" y="4788055"/>
            <a:ext cx="5016412" cy="657225"/>
            <a:chOff x="4232900" y="4788055"/>
            <a:chExt cx="5016412" cy="657225"/>
          </a:xfrm>
        </p:grpSpPr>
        <p:sp>
          <p:nvSpPr>
            <p:cNvPr id="21" name="TextBox 20"/>
            <p:cNvSpPr txBox="1"/>
            <p:nvPr/>
          </p:nvSpPr>
          <p:spPr>
            <a:xfrm>
              <a:off x="4232900" y="4941210"/>
              <a:ext cx="501641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różnorodna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tematyka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48930" y="4788055"/>
              <a:ext cx="704850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2360640" y="5560383"/>
            <a:ext cx="5832810" cy="821027"/>
            <a:chOff x="2792700" y="5381383"/>
            <a:chExt cx="5832810" cy="821027"/>
          </a:xfrm>
        </p:grpSpPr>
        <p:sp>
          <p:nvSpPr>
            <p:cNvPr id="22" name="TextBox 21"/>
            <p:cNvSpPr txBox="1"/>
            <p:nvPr/>
          </p:nvSpPr>
          <p:spPr>
            <a:xfrm>
              <a:off x="2792700" y="5445280"/>
              <a:ext cx="583281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zajęcia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są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nieodpłatne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2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440790" y="5381383"/>
              <a:ext cx="648090" cy="711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30" name="Picture 14" descr="C:\_myStuff\kasuj\sphero1._SR600,180_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360" y="2996940"/>
            <a:ext cx="2497450" cy="749235"/>
          </a:xfrm>
          <a:prstGeom prst="rect">
            <a:avLst/>
          </a:prstGeom>
          <a:noFill/>
        </p:spPr>
      </p:pic>
      <p:pic>
        <p:nvPicPr>
          <p:cNvPr id="316434" name="Picture 18" descr="C:\_myStuff\kasuj\hax-makeblo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65210" y="3140960"/>
            <a:ext cx="1944270" cy="1944270"/>
          </a:xfrm>
          <a:prstGeom prst="rect">
            <a:avLst/>
          </a:prstGeom>
          <a:noFill/>
        </p:spPr>
      </p:pic>
      <p:pic>
        <p:nvPicPr>
          <p:cNvPr id="316435" name="Picture 19" descr="C:\_myStuff\kasuj\00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45360" y="4570359"/>
            <a:ext cx="2232310" cy="1595021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8330" y="4048540"/>
            <a:ext cx="7770160" cy="2044830"/>
          </a:xfrm>
        </p:spPr>
        <p:txBody>
          <a:bodyPr/>
          <a:lstStyle/>
          <a:p>
            <a:r>
              <a:rPr lang="de-DE" sz="2400" b="1" dirty="0" err="1" smtClean="0"/>
              <a:t>Szkoła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err="1" smtClean="0"/>
              <a:t>Szpital</a:t>
            </a:r>
            <a:endParaRPr lang="de-DE" sz="2400" b="1" dirty="0" smtClean="0"/>
          </a:p>
          <a:p>
            <a:r>
              <a:rPr lang="de-DE" sz="2400" b="1" dirty="0" smtClean="0"/>
              <a:t>		Dom </a:t>
            </a:r>
            <a:r>
              <a:rPr lang="de-DE" sz="2400" b="1" dirty="0" err="1" smtClean="0"/>
              <a:t>Dziecka</a:t>
            </a:r>
            <a:endParaRPr lang="de-DE" sz="2400" b="1" dirty="0" smtClean="0"/>
          </a:p>
          <a:p>
            <a:r>
              <a:rPr lang="de-DE" sz="2400" b="1" dirty="0" smtClean="0"/>
              <a:t>			</a:t>
            </a:r>
            <a:r>
              <a:rPr lang="de-DE" sz="2400" b="1" dirty="0" err="1" smtClean="0"/>
              <a:t>Biblioteka</a:t>
            </a:r>
            <a:endParaRPr lang="de-DE" sz="2400" b="1" dirty="0" smtClean="0"/>
          </a:p>
          <a:p>
            <a:r>
              <a:rPr lang="de-DE" sz="2400" b="1" dirty="0" smtClean="0"/>
              <a:t>				</a:t>
            </a:r>
            <a:r>
              <a:rPr lang="de-DE" sz="2400" b="1" dirty="0" err="1" smtClean="0"/>
              <a:t>Konferencje</a:t>
            </a:r>
            <a:endParaRPr lang="de-DE" sz="2400" b="1" dirty="0" smtClean="0"/>
          </a:p>
          <a:p>
            <a:r>
              <a:rPr lang="de-DE" sz="2400" b="1" dirty="0" smtClean="0"/>
              <a:t>					Cap </a:t>
            </a:r>
          </a:p>
          <a:p>
            <a:r>
              <a:rPr lang="de-DE" sz="2000" dirty="0" smtClean="0"/>
              <a:t>					</a:t>
            </a:r>
            <a:endParaRPr lang="pl-PL" sz="2000" dirty="0"/>
          </a:p>
        </p:txBody>
      </p:sp>
      <p:pic>
        <p:nvPicPr>
          <p:cNvPr id="316436" name="Picture 20" descr="C:\_myStuff\kasuj\13957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45110" y="4365130"/>
            <a:ext cx="1920266" cy="1440200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Co i </a:t>
            </a:r>
            <a:r>
              <a:rPr lang="de-DE" dirty="0" err="1" smtClean="0"/>
              <a:t>gdzie</a:t>
            </a:r>
            <a:r>
              <a:rPr lang="de-DE" dirty="0" smtClean="0"/>
              <a:t> </a:t>
            </a:r>
            <a:r>
              <a:rPr lang="de-DE" dirty="0" err="1" smtClean="0"/>
              <a:t>robimy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 rot="20711779">
            <a:off x="6878391" y="1616118"/>
            <a:ext cx="2247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>
                <a:solidFill>
                  <a:srgbClr val="AF1C63"/>
                </a:solidFill>
                <a:latin typeface="Conformity" pitchFamily="2" charset="0"/>
              </a:rPr>
              <a:t>Robo</a:t>
            </a:r>
            <a:r>
              <a:rPr lang="en-US" sz="4000" b="1" dirty="0" err="1" smtClean="0">
                <a:solidFill>
                  <a:srgbClr val="0070C0"/>
                </a:solidFill>
                <a:latin typeface="Conformity" pitchFamily="2" charset="0"/>
              </a:rPr>
              <a:t>Games</a:t>
            </a:r>
            <a:endParaRPr lang="en-US" sz="4000" b="1" dirty="0">
              <a:solidFill>
                <a:srgbClr val="0070C0"/>
              </a:solidFill>
              <a:latin typeface="Conformity" pitchFamily="2" charset="0"/>
            </a:endParaRPr>
          </a:p>
        </p:txBody>
      </p:sp>
      <p:sp>
        <p:nvSpPr>
          <p:cNvPr id="316420" name="AutoShape 4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2" name="AutoShape 6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4" name="AutoShape 8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25" name="Picture 9" descr="C:\Users\psmyk\Downloads\Scratch_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36970" y="1340710"/>
            <a:ext cx="1656230" cy="1531818"/>
          </a:xfrm>
          <a:prstGeom prst="rect">
            <a:avLst/>
          </a:prstGeom>
          <a:noFill/>
        </p:spPr>
      </p:pic>
      <p:sp>
        <p:nvSpPr>
          <p:cNvPr id="316427" name="AutoShape 11" descr="Znalezione obrazy dla zapytania Sphe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9" name="AutoShape 13" descr="https://images-na.ssl-images-amazon.com/images/G/01/vince/boost/detailpages/sphero1._SR600,18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31" name="Picture 15" descr="C:\_myStuff\kasuj\Mindstorms_Log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4360" y="1700760"/>
            <a:ext cx="4025715" cy="439864"/>
          </a:xfrm>
          <a:prstGeom prst="rect">
            <a:avLst/>
          </a:prstGeom>
          <a:noFill/>
        </p:spPr>
      </p:pic>
      <p:pic>
        <p:nvPicPr>
          <p:cNvPr id="316432" name="Picture 16" descr="C:\_myStuff\kasuj\lejosLogo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00590" y="2348850"/>
            <a:ext cx="2227080" cy="616730"/>
          </a:xfrm>
          <a:prstGeom prst="rect">
            <a:avLst/>
          </a:prstGeom>
          <a:noFill/>
        </p:spPr>
      </p:pic>
      <p:pic>
        <p:nvPicPr>
          <p:cNvPr id="316433" name="Picture 17" descr="C:\_myStuff\kasuj\720px-Arduino_Logo.svg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73350" y="2690897"/>
            <a:ext cx="1296180" cy="882123"/>
          </a:xfrm>
          <a:prstGeom prst="rect">
            <a:avLst/>
          </a:prstGeom>
          <a:noFill/>
        </p:spPr>
      </p:pic>
      <p:pic>
        <p:nvPicPr>
          <p:cNvPr id="316437" name="Picture 21" descr="C:\_myStuff\kasuj\app-inventor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368780" y="2996940"/>
            <a:ext cx="2369884" cy="1542660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-125347" y="3645030"/>
            <a:ext cx="6136018" cy="2816316"/>
            <a:chOff x="-125347" y="3671014"/>
            <a:chExt cx="6136018" cy="2816316"/>
          </a:xfrm>
        </p:grpSpPr>
        <p:sp>
          <p:nvSpPr>
            <p:cNvPr id="19" name="Rectangle 18"/>
            <p:cNvSpPr/>
            <p:nvPr/>
          </p:nvSpPr>
          <p:spPr>
            <a:xfrm rot="1061185">
              <a:off x="-125347" y="4477931"/>
              <a:ext cx="6136018" cy="122717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9000"/>
              </a:schemeClr>
            </a:solidFill>
            <a:ln w="34925" cap="rnd" cmpd="dbl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algn="ctr" defTabSz="714375" fontAlgn="base">
                <a:lnSpc>
                  <a:spcPct val="90000"/>
                </a:lnSpc>
                <a:buClr>
                  <a:schemeClr val="tx2"/>
                </a:buClr>
              </a:pPr>
              <a:endParaRPr lang="en-US" sz="1400" dirty="0" smtClean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0" name="&quot;No&quot; Symbol 19"/>
            <p:cNvSpPr/>
            <p:nvPr/>
          </p:nvSpPr>
          <p:spPr>
            <a:xfrm>
              <a:off x="5673100" y="5416705"/>
              <a:ext cx="249940" cy="249940"/>
            </a:xfrm>
            <a:prstGeom prst="noSmoking">
              <a:avLst/>
            </a:prstGeom>
            <a:solidFill>
              <a:schemeClr val="bg1">
                <a:lumMod val="85000"/>
                <a:alpha val="30000"/>
              </a:schemeClr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algn="ctr" defTabSz="714375" fontAlgn="base">
                <a:lnSpc>
                  <a:spcPct val="90000"/>
                </a:lnSpc>
                <a:buClr>
                  <a:schemeClr val="tx2"/>
                </a:buClr>
              </a:pPr>
              <a:endParaRPr lang="en-US" sz="1400" dirty="0" smtClean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1" name="&quot;No&quot; Symbol 20"/>
            <p:cNvSpPr/>
            <p:nvPr/>
          </p:nvSpPr>
          <p:spPr>
            <a:xfrm rot="18732985">
              <a:off x="208643" y="3671014"/>
              <a:ext cx="229300" cy="229300"/>
            </a:xfrm>
            <a:prstGeom prst="noSmoking">
              <a:avLst/>
            </a:prstGeom>
            <a:solidFill>
              <a:schemeClr val="bg1">
                <a:lumMod val="85000"/>
                <a:alpha val="30000"/>
              </a:schemeClr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algn="ctr" defTabSz="714375" fontAlgn="base">
                <a:lnSpc>
                  <a:spcPct val="90000"/>
                </a:lnSpc>
                <a:buClr>
                  <a:schemeClr val="tx2"/>
                </a:buClr>
              </a:pPr>
              <a:endParaRPr lang="en-US" sz="1400" dirty="0" smtClean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2" name="&quot;No&quot; Symbol 21"/>
            <p:cNvSpPr/>
            <p:nvPr/>
          </p:nvSpPr>
          <p:spPr>
            <a:xfrm rot="16783540">
              <a:off x="-40215" y="4490842"/>
              <a:ext cx="246511" cy="246511"/>
            </a:xfrm>
            <a:prstGeom prst="noSmoking">
              <a:avLst/>
            </a:prstGeom>
            <a:solidFill>
              <a:schemeClr val="bg1">
                <a:lumMod val="85000"/>
                <a:alpha val="30000"/>
              </a:schemeClr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algn="ctr" defTabSz="714375" fontAlgn="base">
                <a:lnSpc>
                  <a:spcPct val="90000"/>
                </a:lnSpc>
                <a:buClr>
                  <a:schemeClr val="tx2"/>
                </a:buClr>
              </a:pPr>
              <a:endParaRPr lang="en-US" sz="1400" dirty="0" smtClean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4" name="&quot;No&quot; Symbol 22"/>
            <p:cNvSpPr>
              <a:spLocks/>
            </p:cNvSpPr>
            <p:nvPr>
              <p:custDataLst>
                <p:tags r:id="rId1"/>
              </p:custDataLst>
            </p:nvPr>
          </p:nvSpPr>
          <p:spPr>
            <a:xfrm rot="1456701">
              <a:off x="5432685" y="6237390"/>
              <a:ext cx="249940" cy="249940"/>
            </a:xfrm>
            <a:prstGeom prst="noSmoking">
              <a:avLst>
                <a:gd name="adj" fmla="val 18750"/>
              </a:avLst>
            </a:prstGeom>
            <a:solidFill>
              <a:schemeClr val="bg1">
                <a:lumMod val="85000"/>
                <a:alpha val="30000"/>
              </a:schemeClr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lvl1pPr marL="0" indent="0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Arial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563" indent="-177800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80975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9750" indent="-177800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7550" indent="-179388" algn="l" defTabSz="801688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Symbol" pitchFamily="18" charset="2"/>
                <a:buChar char="-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5350" indent="-177800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76325" indent="-177800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57300" indent="-174625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33513" indent="-180975" algn="l" defTabSz="914342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tx2"/>
                </a:buClr>
                <a:buFont typeface="Wingdings" pitchFamily="2" charset="2"/>
                <a:buChar char="v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4375" fontAlgn="base"/>
              <a:endParaRPr lang="en-US" dirty="0" smtClean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344" y="1124680"/>
            <a:ext cx="7406166" cy="519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Współpraca</a:t>
            </a:r>
            <a:r>
              <a:rPr lang="de-DE" dirty="0" smtClean="0"/>
              <a:t/>
            </a:r>
            <a:br>
              <a:rPr lang="de-DE" dirty="0" smtClean="0"/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 z </a:t>
            </a:r>
            <a:r>
              <a:rPr lang="de-DE" dirty="0" err="1" smtClean="0"/>
              <a:t>tego</a:t>
            </a:r>
            <a:r>
              <a:rPr lang="de-DE" dirty="0" smtClean="0"/>
              <a:t> </a:t>
            </a:r>
            <a:r>
              <a:rPr lang="de-DE" dirty="0" err="1" smtClean="0"/>
              <a:t>mamy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501977"/>
            <a:ext cx="1871560" cy="558833"/>
          </a:xfrm>
        </p:spPr>
        <p:txBody>
          <a:bodyPr/>
          <a:lstStyle/>
          <a:p>
            <a:r>
              <a:rPr lang="de-DE" sz="2000" dirty="0" smtClean="0"/>
              <a:t>Feedback</a:t>
            </a:r>
            <a:endParaRPr lang="pl-PL" sz="2000" dirty="0"/>
          </a:p>
        </p:txBody>
      </p:sp>
      <p:pic>
        <p:nvPicPr>
          <p:cNvPr id="322561" name="Picture 1" descr="C:\_work\CSR\RoboCAP\zdjecia z pierwszej edycji\IMG_025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340" y="1844780"/>
            <a:ext cx="5935072" cy="3960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2562" name="Picture 2" descr="C:\_myStuff\kasuj\grup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3347" y="2924930"/>
            <a:ext cx="5184323" cy="34593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802973" y="256488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smtClean="0">
                <a:latin typeface="Comic Sans MS" pitchFamily="66" charset="0"/>
              </a:rPr>
              <a:t>People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7420" y="13407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smtClean="0">
                <a:latin typeface="Comic Sans MS" pitchFamily="66" charset="0"/>
              </a:rPr>
              <a:t>Fun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7170" y="162875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err="1" smtClean="0">
                <a:latin typeface="Comic Sans MS" pitchFamily="66" charset="0"/>
              </a:rPr>
              <a:t>Knowledge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0070" y="2123538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smtClean="0">
                <a:latin typeface="Comic Sans MS" pitchFamily="66" charset="0"/>
              </a:rPr>
              <a:t>Out </a:t>
            </a:r>
            <a:r>
              <a:rPr lang="de-DE" sz="2000" dirty="0" err="1" smtClean="0">
                <a:latin typeface="Comic Sans MS" pitchFamily="66" charset="0"/>
              </a:rPr>
              <a:t>of</a:t>
            </a:r>
            <a:r>
              <a:rPr lang="de-DE" sz="2000" dirty="0" smtClean="0">
                <a:latin typeface="Comic Sans MS" pitchFamily="66" charset="0"/>
              </a:rPr>
              <a:t> </a:t>
            </a:r>
            <a:r>
              <a:rPr lang="de-DE" sz="2000" dirty="0" err="1" smtClean="0">
                <a:latin typeface="Comic Sans MS" pitchFamily="66" charset="0"/>
              </a:rPr>
              <a:t>the</a:t>
            </a:r>
            <a:r>
              <a:rPr lang="de-DE" sz="2000" dirty="0" smtClean="0">
                <a:latin typeface="Comic Sans MS" pitchFamily="66" charset="0"/>
              </a:rPr>
              <a:t> Box </a:t>
            </a:r>
            <a:r>
              <a:rPr lang="de-DE" sz="2000" dirty="0" err="1" smtClean="0">
                <a:latin typeface="Comic Sans MS" pitchFamily="66" charset="0"/>
              </a:rPr>
              <a:t>ideas</a:t>
            </a:r>
            <a:endParaRPr lang="en-US" sz="20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Kot </a:t>
            </a:r>
            <a:r>
              <a:rPr lang="de-DE" dirty="0" err="1" smtClean="0"/>
              <a:t>też</a:t>
            </a:r>
            <a:r>
              <a:rPr lang="de-DE" dirty="0" smtClean="0"/>
              <a:t> </a:t>
            </a:r>
            <a:r>
              <a:rPr lang="de-DE" dirty="0" err="1" smtClean="0"/>
              <a:t>może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 rot="683115">
            <a:off x="546480" y="3061528"/>
            <a:ext cx="8825971" cy="1468438"/>
          </a:xfrm>
        </p:spPr>
        <p:txBody>
          <a:bodyPr>
            <a:noAutofit/>
          </a:bodyPr>
          <a:lstStyle/>
          <a:p>
            <a:pPr algn="ctr"/>
            <a:r>
              <a:rPr lang="de-DE" sz="8000" dirty="0" smtClean="0"/>
              <a:t>PEWNO!!!  </a:t>
            </a:r>
            <a:r>
              <a:rPr lang="de-DE" sz="8000" dirty="0" smtClean="0">
                <a:sym typeface="Wingdings" pitchFamily="2" charset="2"/>
              </a:rPr>
              <a:t></a:t>
            </a:r>
            <a:endParaRPr lang="pl-PL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2835859" y="5557839"/>
            <a:ext cx="45654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u="sng" dirty="0" smtClean="0">
                <a:solidFill>
                  <a:srgbClr val="FF0000"/>
                </a:solidFill>
              </a:rPr>
              <a:t>www.robocap.pl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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61</Words>
  <Application>Microsoft Office PowerPoint</Application>
  <PresentationFormat>A4 Paper (210x297 mm)</PresentationFormat>
  <Paragraphs>34</Paragraphs>
  <Slides>6</Slides>
  <Notes>5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Blank</vt:lpstr>
      <vt:lpstr>think-cell Slide</vt:lpstr>
      <vt:lpstr>Z czym to się je?</vt:lpstr>
      <vt:lpstr>Założenia</vt:lpstr>
      <vt:lpstr>Co i gdzie robimy</vt:lpstr>
      <vt:lpstr>Współpraca </vt:lpstr>
      <vt:lpstr>Co z tego mamy?</vt:lpstr>
      <vt:lpstr>Kot też może?</vt:lpstr>
      <vt:lpstr>Custom Show 1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psmyk</cp:lastModifiedBy>
  <cp:revision>228</cp:revision>
  <dcterms:created xsi:type="dcterms:W3CDTF">2014-10-21T19:55:20Z</dcterms:created>
  <dcterms:modified xsi:type="dcterms:W3CDTF">2016-06-30T22:35:54Z</dcterms:modified>
</cp:coreProperties>
</file>